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2.png" ContentType="image/png"/>
  <Override PartName="/ppt/media/image3.png" ContentType="image/png"/>
  <Override PartName="/ppt/media/image4.png" ContentType="image/png"/>
  <Override PartName="/ppt/media/image1.png" ContentType="image/pn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22.xml" ContentType="application/vnd.openxmlformats-officedocument.presentationml.slideLayout+xml"/>
  <Override PartName="/ppt/slideLayouts/slideLayout4.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23.xml" ContentType="application/vnd.openxmlformats-officedocument.presentationml.slideLayout+xml"/>
  <Override PartName="/ppt/slideLayouts/slideLayout5.xml" ContentType="application/vnd.openxmlformats-officedocument.presentationml.slideLayout+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9.xml.rels" ContentType="application/vnd.openxmlformats-package.relationships+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4.xml.rels" ContentType="application/vnd.openxmlformats-package.relationships+xml"/>
  <Override PartName="/ppt/slideLayouts/_rels/slideLayout20.xml.rels" ContentType="application/vnd.openxmlformats-package.relationships+xml"/>
  <Override PartName="/ppt/slideLayouts/slideLayout24.xml" ContentType="application/vnd.openxmlformats-officedocument.presentationml.slideLayout+xml"/>
  <Override PartName="/ppt/slideLayouts/slideLayout6.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presentation.xml" ContentType="application/vnd.openxmlformats-officedocument.presentationml.presentation.main+xml"/>
  <Override PartName="/ppt/slides/slide3.xml" ContentType="application/vnd.openxmlformats-officedocument.presentationml.slide+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 id="260" r:id="rId8"/>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29" name="PlaceHolder 2"/>
          <p:cNvSpPr>
            <a:spLocks noGrp="1"/>
          </p:cNvSpPr>
          <p:nvPr>
            <p:ph type="body"/>
          </p:nvPr>
        </p:nvSpPr>
        <p:spPr>
          <a:xfrm>
            <a:off x="1371600" y="2438280"/>
            <a:ext cx="6400440" cy="1453320"/>
          </a:xfrm>
          <a:prstGeom prst="rect">
            <a:avLst/>
          </a:prstGeom>
        </p:spPr>
        <p:txBody>
          <a:bodyPr bIns="0" lIns="0" rIns="0" tIns="0" wrap="none"/>
          <a:p>
            <a:endParaRPr/>
          </a:p>
        </p:txBody>
      </p:sp>
      <p:sp>
        <p:nvSpPr>
          <p:cNvPr id="30" name="PlaceHolder 3"/>
          <p:cNvSpPr>
            <a:spLocks noGrp="1"/>
          </p:cNvSpPr>
          <p:nvPr>
            <p:ph type="body"/>
          </p:nvPr>
        </p:nvSpPr>
        <p:spPr>
          <a:xfrm>
            <a:off x="1371600" y="4029840"/>
            <a:ext cx="6400440" cy="145332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32"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33"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34" name="PlaceHolder 4"/>
          <p:cNvSpPr>
            <a:spLocks noGrp="1"/>
          </p:cNvSpPr>
          <p:nvPr>
            <p:ph type="body"/>
          </p:nvPr>
        </p:nvSpPr>
        <p:spPr>
          <a:xfrm>
            <a:off x="4650840" y="4029840"/>
            <a:ext cx="3123000" cy="1453320"/>
          </a:xfrm>
          <a:prstGeom prst="rect">
            <a:avLst/>
          </a:prstGeom>
        </p:spPr>
        <p:txBody>
          <a:bodyPr bIns="0" lIns="0" rIns="0" tIns="0" wrap="none"/>
          <a:p>
            <a:endParaRPr/>
          </a:p>
        </p:txBody>
      </p:sp>
      <p:sp>
        <p:nvSpPr>
          <p:cNvPr id="35" name="PlaceHolder 5"/>
          <p:cNvSpPr>
            <a:spLocks noGrp="1"/>
          </p:cNvSpPr>
          <p:nvPr>
            <p:ph type="body"/>
          </p:nvPr>
        </p:nvSpPr>
        <p:spPr>
          <a:xfrm>
            <a:off x="1371600" y="4029840"/>
            <a:ext cx="3123000" cy="145332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37"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38" name="PlaceHolder 3"/>
          <p:cNvSpPr>
            <a:spLocks noGrp="1"/>
          </p:cNvSpPr>
          <p:nvPr>
            <p:ph type="body"/>
          </p:nvPr>
        </p:nvSpPr>
        <p:spPr>
          <a:xfrm>
            <a:off x="4650840" y="2438280"/>
            <a:ext cx="3123000" cy="145332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47" name="PlaceHolder 2"/>
          <p:cNvSpPr>
            <a:spLocks noGrp="1"/>
          </p:cNvSpPr>
          <p:nvPr>
            <p:ph type="subTitle"/>
          </p:nvPr>
        </p:nvSpPr>
        <p:spPr>
          <a:xfrm>
            <a:off x="1371600" y="2438280"/>
            <a:ext cx="6400440" cy="30481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49" name="PlaceHolder 2"/>
          <p:cNvSpPr>
            <a:spLocks noGrp="1"/>
          </p:cNvSpPr>
          <p:nvPr>
            <p:ph type="body"/>
          </p:nvPr>
        </p:nvSpPr>
        <p:spPr>
          <a:xfrm>
            <a:off x="1371600" y="2438280"/>
            <a:ext cx="6400440" cy="30477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51" name="PlaceHolder 2"/>
          <p:cNvSpPr>
            <a:spLocks noGrp="1"/>
          </p:cNvSpPr>
          <p:nvPr>
            <p:ph type="body"/>
          </p:nvPr>
        </p:nvSpPr>
        <p:spPr>
          <a:xfrm>
            <a:off x="1371600" y="2438280"/>
            <a:ext cx="3123000" cy="3047760"/>
          </a:xfrm>
          <a:prstGeom prst="rect">
            <a:avLst/>
          </a:prstGeom>
        </p:spPr>
        <p:txBody>
          <a:bodyPr bIns="0" lIns="0" rIns="0" tIns="0" wrap="none"/>
          <a:p>
            <a:endParaRPr/>
          </a:p>
        </p:txBody>
      </p:sp>
      <p:sp>
        <p:nvSpPr>
          <p:cNvPr id="52" name="PlaceHolder 3"/>
          <p:cNvSpPr>
            <a:spLocks noGrp="1"/>
          </p:cNvSpPr>
          <p:nvPr>
            <p:ph type="body"/>
          </p:nvPr>
        </p:nvSpPr>
        <p:spPr>
          <a:xfrm>
            <a:off x="4650840" y="2438280"/>
            <a:ext cx="3123000" cy="30477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1371600" y="1295280"/>
            <a:ext cx="6400440" cy="419076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56"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57" name="PlaceHolder 3"/>
          <p:cNvSpPr>
            <a:spLocks noGrp="1"/>
          </p:cNvSpPr>
          <p:nvPr>
            <p:ph type="body"/>
          </p:nvPr>
        </p:nvSpPr>
        <p:spPr>
          <a:xfrm>
            <a:off x="1371600" y="4029840"/>
            <a:ext cx="3123000" cy="1453320"/>
          </a:xfrm>
          <a:prstGeom prst="rect">
            <a:avLst/>
          </a:prstGeom>
        </p:spPr>
        <p:txBody>
          <a:bodyPr bIns="0" lIns="0" rIns="0" tIns="0" wrap="none"/>
          <a:p>
            <a:endParaRPr/>
          </a:p>
        </p:txBody>
      </p:sp>
      <p:sp>
        <p:nvSpPr>
          <p:cNvPr id="58" name="PlaceHolder 4"/>
          <p:cNvSpPr>
            <a:spLocks noGrp="1"/>
          </p:cNvSpPr>
          <p:nvPr>
            <p:ph type="body"/>
          </p:nvPr>
        </p:nvSpPr>
        <p:spPr>
          <a:xfrm>
            <a:off x="4650840" y="2438280"/>
            <a:ext cx="3123000" cy="30477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8" name="PlaceHolder 2"/>
          <p:cNvSpPr>
            <a:spLocks noGrp="1"/>
          </p:cNvSpPr>
          <p:nvPr>
            <p:ph type="subTitle"/>
          </p:nvPr>
        </p:nvSpPr>
        <p:spPr>
          <a:xfrm>
            <a:off x="1371600" y="2438280"/>
            <a:ext cx="6400440" cy="30481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60" name="PlaceHolder 2"/>
          <p:cNvSpPr>
            <a:spLocks noGrp="1"/>
          </p:cNvSpPr>
          <p:nvPr>
            <p:ph type="body"/>
          </p:nvPr>
        </p:nvSpPr>
        <p:spPr>
          <a:xfrm>
            <a:off x="1371600" y="2438280"/>
            <a:ext cx="3123000" cy="3047760"/>
          </a:xfrm>
          <a:prstGeom prst="rect">
            <a:avLst/>
          </a:prstGeom>
        </p:spPr>
        <p:txBody>
          <a:bodyPr bIns="0" lIns="0" rIns="0" tIns="0" wrap="none"/>
          <a:p>
            <a:endParaRPr/>
          </a:p>
        </p:txBody>
      </p:sp>
      <p:sp>
        <p:nvSpPr>
          <p:cNvPr id="61"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62" name="PlaceHolder 4"/>
          <p:cNvSpPr>
            <a:spLocks noGrp="1"/>
          </p:cNvSpPr>
          <p:nvPr>
            <p:ph type="body"/>
          </p:nvPr>
        </p:nvSpPr>
        <p:spPr>
          <a:xfrm>
            <a:off x="4650840" y="4029840"/>
            <a:ext cx="3123000" cy="145332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64"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65"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66" name="PlaceHolder 4"/>
          <p:cNvSpPr>
            <a:spLocks noGrp="1"/>
          </p:cNvSpPr>
          <p:nvPr>
            <p:ph type="body"/>
          </p:nvPr>
        </p:nvSpPr>
        <p:spPr>
          <a:xfrm>
            <a:off x="1371600" y="4029840"/>
            <a:ext cx="6399720" cy="145332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68" name="PlaceHolder 2"/>
          <p:cNvSpPr>
            <a:spLocks noGrp="1"/>
          </p:cNvSpPr>
          <p:nvPr>
            <p:ph type="body"/>
          </p:nvPr>
        </p:nvSpPr>
        <p:spPr>
          <a:xfrm>
            <a:off x="1371600" y="2438280"/>
            <a:ext cx="6400440" cy="1453320"/>
          </a:xfrm>
          <a:prstGeom prst="rect">
            <a:avLst/>
          </a:prstGeom>
        </p:spPr>
        <p:txBody>
          <a:bodyPr bIns="0" lIns="0" rIns="0" tIns="0" wrap="none"/>
          <a:p>
            <a:endParaRPr/>
          </a:p>
        </p:txBody>
      </p:sp>
      <p:sp>
        <p:nvSpPr>
          <p:cNvPr id="69" name="PlaceHolder 3"/>
          <p:cNvSpPr>
            <a:spLocks noGrp="1"/>
          </p:cNvSpPr>
          <p:nvPr>
            <p:ph type="body"/>
          </p:nvPr>
        </p:nvSpPr>
        <p:spPr>
          <a:xfrm>
            <a:off x="1371600" y="4029840"/>
            <a:ext cx="6400440" cy="145332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71"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72"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73" name="PlaceHolder 4"/>
          <p:cNvSpPr>
            <a:spLocks noGrp="1"/>
          </p:cNvSpPr>
          <p:nvPr>
            <p:ph type="body"/>
          </p:nvPr>
        </p:nvSpPr>
        <p:spPr>
          <a:xfrm>
            <a:off x="4650840" y="4029840"/>
            <a:ext cx="3123000" cy="1453320"/>
          </a:xfrm>
          <a:prstGeom prst="rect">
            <a:avLst/>
          </a:prstGeom>
        </p:spPr>
        <p:txBody>
          <a:bodyPr bIns="0" lIns="0" rIns="0" tIns="0" wrap="none"/>
          <a:p>
            <a:endParaRPr/>
          </a:p>
        </p:txBody>
      </p:sp>
      <p:sp>
        <p:nvSpPr>
          <p:cNvPr id="74" name="PlaceHolder 5"/>
          <p:cNvSpPr>
            <a:spLocks noGrp="1"/>
          </p:cNvSpPr>
          <p:nvPr>
            <p:ph type="body"/>
          </p:nvPr>
        </p:nvSpPr>
        <p:spPr>
          <a:xfrm>
            <a:off x="1371600" y="4029840"/>
            <a:ext cx="3123000" cy="145332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76"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77" name="PlaceHolder 3"/>
          <p:cNvSpPr>
            <a:spLocks noGrp="1"/>
          </p:cNvSpPr>
          <p:nvPr>
            <p:ph type="body"/>
          </p:nvPr>
        </p:nvSpPr>
        <p:spPr>
          <a:xfrm>
            <a:off x="4650840" y="2438280"/>
            <a:ext cx="3123000" cy="1453320"/>
          </a:xfrm>
          <a:prstGeom prst="rect">
            <a:avLst/>
          </a:prstGeom>
        </p:spPr>
        <p:txBody>
          <a:bodyP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10" name="PlaceHolder 2"/>
          <p:cNvSpPr>
            <a:spLocks noGrp="1"/>
          </p:cNvSpPr>
          <p:nvPr>
            <p:ph type="body"/>
          </p:nvPr>
        </p:nvSpPr>
        <p:spPr>
          <a:xfrm>
            <a:off x="1371600" y="2438280"/>
            <a:ext cx="6400440" cy="30477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12" name="PlaceHolder 2"/>
          <p:cNvSpPr>
            <a:spLocks noGrp="1"/>
          </p:cNvSpPr>
          <p:nvPr>
            <p:ph type="body"/>
          </p:nvPr>
        </p:nvSpPr>
        <p:spPr>
          <a:xfrm>
            <a:off x="1371600" y="2438280"/>
            <a:ext cx="3123000" cy="3047760"/>
          </a:xfrm>
          <a:prstGeom prst="rect">
            <a:avLst/>
          </a:prstGeom>
        </p:spPr>
        <p:txBody>
          <a:bodyPr bIns="0" lIns="0" rIns="0" tIns="0" wrap="none"/>
          <a:p>
            <a:endParaRPr/>
          </a:p>
        </p:txBody>
      </p:sp>
      <p:sp>
        <p:nvSpPr>
          <p:cNvPr id="13" name="PlaceHolder 3"/>
          <p:cNvSpPr>
            <a:spLocks noGrp="1"/>
          </p:cNvSpPr>
          <p:nvPr>
            <p:ph type="body"/>
          </p:nvPr>
        </p:nvSpPr>
        <p:spPr>
          <a:xfrm>
            <a:off x="4650840" y="2438280"/>
            <a:ext cx="3123000" cy="30477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1371600" y="1295280"/>
            <a:ext cx="6400440" cy="419076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17"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18" name="PlaceHolder 3"/>
          <p:cNvSpPr>
            <a:spLocks noGrp="1"/>
          </p:cNvSpPr>
          <p:nvPr>
            <p:ph type="body"/>
          </p:nvPr>
        </p:nvSpPr>
        <p:spPr>
          <a:xfrm>
            <a:off x="1371600" y="4029840"/>
            <a:ext cx="3123000" cy="1453320"/>
          </a:xfrm>
          <a:prstGeom prst="rect">
            <a:avLst/>
          </a:prstGeom>
        </p:spPr>
        <p:txBody>
          <a:bodyPr bIns="0" lIns="0" rIns="0" tIns="0" wrap="none"/>
          <a:p>
            <a:endParaRPr/>
          </a:p>
        </p:txBody>
      </p:sp>
      <p:sp>
        <p:nvSpPr>
          <p:cNvPr id="19" name="PlaceHolder 4"/>
          <p:cNvSpPr>
            <a:spLocks noGrp="1"/>
          </p:cNvSpPr>
          <p:nvPr>
            <p:ph type="body"/>
          </p:nvPr>
        </p:nvSpPr>
        <p:spPr>
          <a:xfrm>
            <a:off x="4650840" y="2438280"/>
            <a:ext cx="3123000" cy="30477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21" name="PlaceHolder 2"/>
          <p:cNvSpPr>
            <a:spLocks noGrp="1"/>
          </p:cNvSpPr>
          <p:nvPr>
            <p:ph type="body"/>
          </p:nvPr>
        </p:nvSpPr>
        <p:spPr>
          <a:xfrm>
            <a:off x="1371600" y="2438280"/>
            <a:ext cx="3123000" cy="3047760"/>
          </a:xfrm>
          <a:prstGeom prst="rect">
            <a:avLst/>
          </a:prstGeom>
        </p:spPr>
        <p:txBody>
          <a:bodyPr bIns="0" lIns="0" rIns="0" tIns="0" wrap="none"/>
          <a:p>
            <a:endParaRPr/>
          </a:p>
        </p:txBody>
      </p:sp>
      <p:sp>
        <p:nvSpPr>
          <p:cNvPr id="22"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23" name="PlaceHolder 4"/>
          <p:cNvSpPr>
            <a:spLocks noGrp="1"/>
          </p:cNvSpPr>
          <p:nvPr>
            <p:ph type="body"/>
          </p:nvPr>
        </p:nvSpPr>
        <p:spPr>
          <a:xfrm>
            <a:off x="4650840" y="4029840"/>
            <a:ext cx="3123000" cy="145332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371600" y="1295280"/>
            <a:ext cx="6400440" cy="685800"/>
          </a:xfrm>
          <a:prstGeom prst="rect">
            <a:avLst/>
          </a:prstGeom>
        </p:spPr>
        <p:txBody>
          <a:bodyPr anchor="ctr" bIns="0" lIns="0" rIns="0" tIns="0" wrap="none"/>
          <a:p>
            <a:endParaRPr/>
          </a:p>
        </p:txBody>
      </p:sp>
      <p:sp>
        <p:nvSpPr>
          <p:cNvPr id="25" name="PlaceHolder 2"/>
          <p:cNvSpPr>
            <a:spLocks noGrp="1"/>
          </p:cNvSpPr>
          <p:nvPr>
            <p:ph type="body"/>
          </p:nvPr>
        </p:nvSpPr>
        <p:spPr>
          <a:xfrm>
            <a:off x="1371600" y="2438280"/>
            <a:ext cx="3123000" cy="1453320"/>
          </a:xfrm>
          <a:prstGeom prst="rect">
            <a:avLst/>
          </a:prstGeom>
        </p:spPr>
        <p:txBody>
          <a:bodyPr bIns="0" lIns="0" rIns="0" tIns="0" wrap="none"/>
          <a:p>
            <a:endParaRPr/>
          </a:p>
        </p:txBody>
      </p:sp>
      <p:sp>
        <p:nvSpPr>
          <p:cNvPr id="26" name="PlaceHolder 3"/>
          <p:cNvSpPr>
            <a:spLocks noGrp="1"/>
          </p:cNvSpPr>
          <p:nvPr>
            <p:ph type="body"/>
          </p:nvPr>
        </p:nvSpPr>
        <p:spPr>
          <a:xfrm>
            <a:off x="4650840" y="2438280"/>
            <a:ext cx="3123000" cy="1453320"/>
          </a:xfrm>
          <a:prstGeom prst="rect">
            <a:avLst/>
          </a:prstGeom>
        </p:spPr>
        <p:txBody>
          <a:bodyPr bIns="0" lIns="0" rIns="0" tIns="0" wrap="none"/>
          <a:p>
            <a:endParaRPr/>
          </a:p>
        </p:txBody>
      </p:sp>
      <p:sp>
        <p:nvSpPr>
          <p:cNvPr id="27" name="PlaceHolder 4"/>
          <p:cNvSpPr>
            <a:spLocks noGrp="1"/>
          </p:cNvSpPr>
          <p:nvPr>
            <p:ph type="body"/>
          </p:nvPr>
        </p:nvSpPr>
        <p:spPr>
          <a:xfrm>
            <a:off x="1371600" y="4029840"/>
            <a:ext cx="6399720" cy="145332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descr="" id="0" name="Picture 7"/>
          <p:cNvPicPr/>
          <p:nvPr/>
        </p:nvPicPr>
        <p:blipFill>
          <a:blip r:embed="rId2"/>
          <a:stretch>
            <a:fillRect/>
          </a:stretch>
        </p:blipFill>
        <p:spPr>
          <a:xfrm>
            <a:off x="0" y="0"/>
            <a:ext cx="9143640" cy="6857640"/>
          </a:xfrm>
          <a:prstGeom prst="rect">
            <a:avLst/>
          </a:prstGeom>
        </p:spPr>
      </p:pic>
      <p:sp>
        <p:nvSpPr>
          <p:cNvPr id="1" name="PlaceHolder 1"/>
          <p:cNvSpPr>
            <a:spLocks noGrp="1"/>
          </p:cNvSpPr>
          <p:nvPr>
            <p:ph type="title"/>
          </p:nvPr>
        </p:nvSpPr>
        <p:spPr>
          <a:xfrm>
            <a:off x="1371600" y="1859400"/>
            <a:ext cx="6400440" cy="1294920"/>
          </a:xfrm>
          <a:prstGeom prst="rect">
            <a:avLst/>
          </a:prstGeom>
        </p:spPr>
        <p:txBody>
          <a:bodyPr anchor="b"/>
          <a:p>
            <a:pPr algn="ctr"/>
            <a:r>
              <a:rPr lang="es-CO" sz="3600">
                <a:solidFill>
                  <a:srgbClr val="000000"/>
                </a:solidFill>
                <a:latin typeface="Garamond"/>
              </a:rPr>
              <a:t>Pulse para editar el formato del texto de títuloHaga clic para modificar el estilo de título del patrón</a:t>
            </a:r>
            <a:endParaRPr/>
          </a:p>
        </p:txBody>
      </p:sp>
      <p:pic>
        <p:nvPicPr>
          <p:cNvPr descr="" id="2" name="Picture 7"/>
          <p:cNvPicPr/>
          <p:nvPr/>
        </p:nvPicPr>
        <p:blipFill>
          <a:blip r:embed="rId3">
            <a:lum bright="-14000"/>
          </a:blip>
          <a:stretch>
            <a:fillRect/>
          </a:stretch>
        </p:blipFill>
        <p:spPr>
          <a:xfrm>
            <a:off x="0" y="2801160"/>
            <a:ext cx="9143640" cy="932400"/>
          </a:xfrm>
          <a:prstGeom prst="rect">
            <a:avLst/>
          </a:prstGeom>
        </p:spPr>
      </p:pic>
      <p:sp>
        <p:nvSpPr>
          <p:cNvPr id="3" name="PlaceHolder 2"/>
          <p:cNvSpPr>
            <a:spLocks noGrp="1"/>
          </p:cNvSpPr>
          <p:nvPr>
            <p:ph type="dt"/>
          </p:nvPr>
        </p:nvSpPr>
        <p:spPr>
          <a:xfrm>
            <a:off x="0" y="0"/>
            <a:ext cx="360" cy="360"/>
          </a:xfrm>
          <a:prstGeom prst="rect">
            <a:avLst/>
          </a:prstGeom>
        </p:spPr>
        <p:txBody>
          <a:bodyPr bIns="45000" lIns="90000" rIns="90000" tIns="45000"/>
          <a:p>
            <a:r>
              <a:rPr lang="es-ES">
                <a:solidFill>
                  <a:srgbClr val="000000"/>
                </a:solidFill>
                <a:latin typeface="Garamond"/>
              </a:rPr>
              <a:t>21/11/12</a:t>
            </a:r>
            <a:endParaRPr/>
          </a:p>
        </p:txBody>
      </p:sp>
      <p:sp>
        <p:nvSpPr>
          <p:cNvPr id="4" name="PlaceHolder 3"/>
          <p:cNvSpPr>
            <a:spLocks noGrp="1"/>
          </p:cNvSpPr>
          <p:nvPr>
            <p:ph type="ftr"/>
          </p:nvPr>
        </p:nvSpPr>
        <p:spPr>
          <a:xfrm>
            <a:off x="0" y="0"/>
            <a:ext cx="360" cy="360"/>
          </a:xfrm>
          <a:prstGeom prst="rect">
            <a:avLst/>
          </a:prstGeom>
        </p:spPr>
        <p:txBody>
          <a:bodyPr bIns="45000" lIns="90000" rIns="90000" tIns="45000"/>
          <a:p>
            <a:endParaRPr/>
          </a:p>
        </p:txBody>
      </p:sp>
      <p:sp>
        <p:nvSpPr>
          <p:cNvPr id="5" name="PlaceHolder 4"/>
          <p:cNvSpPr>
            <a:spLocks noGrp="1"/>
          </p:cNvSpPr>
          <p:nvPr>
            <p:ph type="sldNum"/>
          </p:nvPr>
        </p:nvSpPr>
        <p:spPr>
          <a:xfrm>
            <a:off x="0" y="0"/>
            <a:ext cx="360" cy="360"/>
          </a:xfrm>
          <a:prstGeom prst="rect">
            <a:avLst/>
          </a:prstGeom>
        </p:spPr>
        <p:txBody>
          <a:bodyPr bIns="45000" lIns="90000" rIns="90000" tIns="45000"/>
          <a:p>
            <a:fld id="{B1E17121-6121-4131-9101-517111B11151}" type="slidenum">
              <a:rPr lang="es-ES">
                <a:solidFill>
                  <a:srgbClr val="000000"/>
                </a:solidFill>
                <a:latin typeface="Garamond"/>
              </a:rPr>
              <a:t>&lt;número&gt;</a:t>
            </a:fld>
            <a:endParaRPr/>
          </a:p>
        </p:txBody>
      </p:sp>
      <p:sp>
        <p:nvSpPr>
          <p:cNvPr id="6" name="PlaceHolder 5"/>
          <p:cNvSpPr>
            <a:spLocks noGrp="1"/>
          </p:cNvSpPr>
          <p:nvPr>
            <p:ph type="body"/>
          </p:nvPr>
        </p:nvSpPr>
        <p:spPr>
          <a:xfrm>
            <a:off x="457200" y="1604520"/>
            <a:ext cx="8229240" cy="4525920"/>
          </a:xfrm>
          <a:prstGeom prst="rect">
            <a:avLst/>
          </a:prstGeom>
        </p:spPr>
        <p:txBody>
          <a:bodyPr bIns="0" lIns="0" rIns="0" tIns="0" wrap="none"/>
          <a:p>
            <a:pPr>
              <a:buSzPct val="45000"/>
              <a:buFont typeface="StarSymbol"/>
              <a:buChar char=""/>
            </a:pPr>
            <a:r>
              <a:rPr lang="es-CO"/>
              <a:t>Pulse para editar los formatos del texto del esquema</a:t>
            </a:r>
            <a:endParaRPr/>
          </a:p>
          <a:p>
            <a:pPr lvl="1">
              <a:buSzPct val="45000"/>
              <a:buFont typeface="StarSymbol"/>
              <a:buChar char=""/>
            </a:pPr>
            <a:r>
              <a:rPr lang="es-CO"/>
              <a:t>Segundo nivel del esquema</a:t>
            </a:r>
            <a:endParaRPr/>
          </a:p>
          <a:p>
            <a:pPr lvl="2">
              <a:buSzPct val="75000"/>
              <a:buFont typeface="StarSymbol"/>
              <a:buChar char=""/>
            </a:pPr>
            <a:r>
              <a:rPr lang="es-CO"/>
              <a:t>Tercer nivel del esquema</a:t>
            </a:r>
            <a:endParaRPr/>
          </a:p>
          <a:p>
            <a:pPr lvl="3">
              <a:buSzPct val="45000"/>
              <a:buFont typeface="StarSymbol"/>
              <a:buChar char=""/>
            </a:pPr>
            <a:r>
              <a:rPr lang="es-CO"/>
              <a:t>Cuarto nivel del esquema</a:t>
            </a:r>
            <a:endParaRPr/>
          </a:p>
          <a:p>
            <a:pPr lvl="4">
              <a:buSzPct val="75000"/>
              <a:buFont typeface="StarSymbol"/>
              <a:buChar char=""/>
            </a:pPr>
            <a:r>
              <a:rPr lang="es-CO"/>
              <a:t>Quinto nivel del esquema</a:t>
            </a:r>
            <a:endParaRPr/>
          </a:p>
          <a:p>
            <a:pPr lvl="5">
              <a:buSzPct val="45000"/>
              <a:buFont typeface="StarSymbol"/>
              <a:buChar char=""/>
            </a:pPr>
            <a:r>
              <a:rPr lang="es-CO"/>
              <a:t>Sexto nivel del esquema</a:t>
            </a:r>
            <a:endParaRPr/>
          </a:p>
          <a:p>
            <a:pPr lvl="6">
              <a:buSzPct val="45000"/>
              <a:buFont typeface="StarSymbol"/>
              <a:buChar char=""/>
            </a:pPr>
            <a:r>
              <a:rPr lang="es-CO"/>
              <a:t>Séptimo nivel del esquema</a:t>
            </a:r>
            <a:endParaRPr/>
          </a:p>
          <a:p>
            <a:pPr lvl="7">
              <a:buSzPct val="45000"/>
              <a:buFont typeface="StarSymbol"/>
              <a:buChar char=""/>
            </a:pPr>
            <a:r>
              <a:rPr lang="es-CO"/>
              <a:t>Octavo nivel del esquema</a:t>
            </a:r>
            <a:endParaRPr/>
          </a:p>
          <a:p>
            <a:pPr lvl="8">
              <a:buSzPct val="45000"/>
              <a:buFont typeface="StarSymbol"/>
              <a:buChar char=""/>
            </a:pPr>
            <a:r>
              <a:rPr lang="es-CO"/>
              <a:t>Noveno nivel del esquema</a:t>
            </a:r>
            <a:endParaRPr/>
          </a:p>
        </p:txBody>
      </p:sp>
    </p:spTree>
  </p:cSld>
  <p:clrMap accent1="accent1" accent2="accent2" accent3="accent3" accent4="accent4" accent5="accent5" accent6="accent6" bg1="lt1" bg2="lt2" folHlink="folHlink" hlink="hlink" tx1="dk1" tx2="dk2"/>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pic>
        <p:nvPicPr>
          <p:cNvPr descr="" id="39" name="Picture 7"/>
          <p:cNvPicPr/>
          <p:nvPr/>
        </p:nvPicPr>
        <p:blipFill>
          <a:blip r:embed="rId2"/>
          <a:stretch>
            <a:fillRect/>
          </a:stretch>
        </p:blipFill>
        <p:spPr>
          <a:xfrm>
            <a:off x="0" y="0"/>
            <a:ext cx="9143640" cy="6857640"/>
          </a:xfrm>
          <a:prstGeom prst="rect">
            <a:avLst/>
          </a:prstGeom>
        </p:spPr>
      </p:pic>
      <p:sp>
        <p:nvSpPr>
          <p:cNvPr id="40" name="PlaceHolder 1"/>
          <p:cNvSpPr>
            <a:spLocks noGrp="1"/>
          </p:cNvSpPr>
          <p:nvPr>
            <p:ph type="title"/>
          </p:nvPr>
        </p:nvSpPr>
        <p:spPr>
          <a:xfrm>
            <a:off x="1371600" y="1295280"/>
            <a:ext cx="6400440" cy="685440"/>
          </a:xfrm>
          <a:prstGeom prst="rect">
            <a:avLst/>
          </a:prstGeom>
        </p:spPr>
        <p:txBody>
          <a:bodyPr anchor="b"/>
          <a:p>
            <a:pPr algn="ctr"/>
            <a:r>
              <a:rPr lang="es-CO" sz="3600">
                <a:solidFill>
                  <a:srgbClr val="000000"/>
                </a:solidFill>
                <a:latin typeface="Garamond"/>
              </a:rPr>
              <a:t>Pulse para editar el formato del texto de títuloHaga clic para modificar el estilo de título del patrón</a:t>
            </a:r>
            <a:endParaRPr/>
          </a:p>
        </p:txBody>
      </p:sp>
      <p:sp>
        <p:nvSpPr>
          <p:cNvPr id="41" name="PlaceHolder 2"/>
          <p:cNvSpPr>
            <a:spLocks noGrp="1"/>
          </p:cNvSpPr>
          <p:nvPr>
            <p:ph type="body"/>
          </p:nvPr>
        </p:nvSpPr>
        <p:spPr>
          <a:xfrm>
            <a:off x="1371600" y="2438280"/>
            <a:ext cx="6400440" cy="3047760"/>
          </a:xfrm>
          <a:prstGeom prst="rect">
            <a:avLst/>
          </a:prstGeom>
        </p:spPr>
        <p:txBody>
          <a:bodyPr/>
          <a:p>
            <a:pPr>
              <a:buSzPct val="45000"/>
              <a:buFont typeface="StarSymbol"/>
              <a:buChar char=""/>
            </a:pPr>
            <a:r>
              <a:rPr lang="es-CO">
                <a:solidFill>
                  <a:srgbClr val="000000"/>
                </a:solidFill>
                <a:latin typeface="Garamond"/>
              </a:rPr>
              <a:t>Pulse para editar los formatos del texto del esquema</a:t>
            </a:r>
            <a:endParaRPr/>
          </a:p>
          <a:p>
            <a:pPr lvl="1">
              <a:buSzPct val="45000"/>
              <a:buFont typeface="StarSymbol"/>
              <a:buChar char=""/>
            </a:pPr>
            <a:r>
              <a:rPr lang="es-CO">
                <a:solidFill>
                  <a:srgbClr val="000000"/>
                </a:solidFill>
                <a:latin typeface="Garamond"/>
              </a:rPr>
              <a:t>Segundo nivel del esquema</a:t>
            </a:r>
            <a:endParaRPr/>
          </a:p>
          <a:p>
            <a:pPr lvl="2">
              <a:buSzPct val="75000"/>
              <a:buFont typeface="StarSymbol"/>
              <a:buChar char=""/>
            </a:pPr>
            <a:r>
              <a:rPr lang="es-CO">
                <a:solidFill>
                  <a:srgbClr val="000000"/>
                </a:solidFill>
                <a:latin typeface="Garamond"/>
              </a:rPr>
              <a:t>Tercer nivel del esquema</a:t>
            </a:r>
            <a:endParaRPr/>
          </a:p>
          <a:p>
            <a:pPr lvl="3">
              <a:buSzPct val="45000"/>
              <a:buFont typeface="StarSymbol"/>
              <a:buChar char=""/>
            </a:pPr>
            <a:r>
              <a:rPr lang="es-CO">
                <a:solidFill>
                  <a:srgbClr val="000000"/>
                </a:solidFill>
                <a:latin typeface="Garamond"/>
              </a:rPr>
              <a:t>Cuarto nivel del esquema</a:t>
            </a:r>
            <a:endParaRPr/>
          </a:p>
          <a:p>
            <a:pPr lvl="4">
              <a:buSzPct val="75000"/>
              <a:buFont typeface="StarSymbol"/>
              <a:buChar char=""/>
            </a:pPr>
            <a:r>
              <a:rPr lang="es-CO">
                <a:solidFill>
                  <a:srgbClr val="000000"/>
                </a:solidFill>
                <a:latin typeface="Garamond"/>
              </a:rPr>
              <a:t>Quinto nivel del esquema</a:t>
            </a:r>
            <a:endParaRPr/>
          </a:p>
          <a:p>
            <a:pPr lvl="5">
              <a:buSzPct val="45000"/>
              <a:buFont typeface="StarSymbol"/>
              <a:buChar char=""/>
            </a:pPr>
            <a:r>
              <a:rPr lang="es-CO">
                <a:solidFill>
                  <a:srgbClr val="000000"/>
                </a:solidFill>
                <a:latin typeface="Garamond"/>
              </a:rPr>
              <a:t>Sexto nivel del esquema</a:t>
            </a:r>
            <a:endParaRPr/>
          </a:p>
          <a:p>
            <a:pPr lvl="6">
              <a:buSzPct val="45000"/>
              <a:buFont typeface="StarSymbol"/>
              <a:buChar char=""/>
            </a:pPr>
            <a:r>
              <a:rPr lang="es-CO">
                <a:solidFill>
                  <a:srgbClr val="000000"/>
                </a:solidFill>
                <a:latin typeface="Garamond"/>
              </a:rPr>
              <a:t>Séptimo nivel del esquema</a:t>
            </a:r>
            <a:endParaRPr/>
          </a:p>
          <a:p>
            <a:pPr lvl="7">
              <a:buSzPct val="45000"/>
              <a:buFont typeface="StarSymbol"/>
              <a:buChar char=""/>
            </a:pPr>
            <a:r>
              <a:rPr lang="es-CO">
                <a:solidFill>
                  <a:srgbClr val="000000"/>
                </a:solidFill>
                <a:latin typeface="Garamond"/>
              </a:rPr>
              <a:t>Octavo nivel del esquema</a:t>
            </a:r>
            <a:endParaRPr/>
          </a:p>
          <a:p>
            <a:r>
              <a:rPr lang="es-CO">
                <a:solidFill>
                  <a:srgbClr val="000000"/>
                </a:solidFill>
                <a:latin typeface="Garamond"/>
              </a:rPr>
              <a:t>Noveno nivel del esquemaHaga clic para modificar el estilo de texto del patrón</a:t>
            </a:r>
            <a:endParaRPr/>
          </a:p>
          <a:p>
            <a:r>
              <a:rPr lang="es-CO">
                <a:solidFill>
                  <a:srgbClr val="000000"/>
                </a:solidFill>
                <a:latin typeface="Garamond"/>
              </a:rPr>
              <a:t>Segundo nivel</a:t>
            </a:r>
            <a:endParaRPr/>
          </a:p>
          <a:p>
            <a:r>
              <a:rPr lang="es-CO">
                <a:solidFill>
                  <a:srgbClr val="000000"/>
                </a:solidFill>
                <a:latin typeface="Garamond"/>
              </a:rPr>
              <a:t>Tercer nivel</a:t>
            </a:r>
            <a:endParaRPr/>
          </a:p>
          <a:p>
            <a:r>
              <a:rPr lang="es-CO">
                <a:solidFill>
                  <a:srgbClr val="000000"/>
                </a:solidFill>
                <a:latin typeface="Garamond"/>
              </a:rPr>
              <a:t>Cuarto nivel</a:t>
            </a:r>
            <a:endParaRPr/>
          </a:p>
          <a:p>
            <a:r>
              <a:rPr lang="es-CO">
                <a:solidFill>
                  <a:srgbClr val="000000"/>
                </a:solidFill>
                <a:latin typeface="Garamond"/>
              </a:rPr>
              <a:t>Quinto nivel</a:t>
            </a:r>
            <a:endParaRPr/>
          </a:p>
        </p:txBody>
      </p:sp>
      <p:sp>
        <p:nvSpPr>
          <p:cNvPr id="42" name="PlaceHolder 3"/>
          <p:cNvSpPr>
            <a:spLocks noGrp="1"/>
          </p:cNvSpPr>
          <p:nvPr>
            <p:ph type="dt"/>
          </p:nvPr>
        </p:nvSpPr>
        <p:spPr>
          <a:xfrm>
            <a:off x="0" y="0"/>
            <a:ext cx="360" cy="360"/>
          </a:xfrm>
          <a:prstGeom prst="rect">
            <a:avLst/>
          </a:prstGeom>
        </p:spPr>
        <p:txBody>
          <a:bodyPr bIns="45000" lIns="90000" rIns="90000" tIns="45000"/>
          <a:p>
            <a:r>
              <a:rPr lang="es-ES">
                <a:solidFill>
                  <a:srgbClr val="000000"/>
                </a:solidFill>
                <a:latin typeface="Garamond"/>
              </a:rPr>
              <a:t>21/11/12</a:t>
            </a:r>
            <a:endParaRPr/>
          </a:p>
        </p:txBody>
      </p:sp>
      <p:sp>
        <p:nvSpPr>
          <p:cNvPr id="43" name="PlaceHolder 4"/>
          <p:cNvSpPr>
            <a:spLocks noGrp="1"/>
          </p:cNvSpPr>
          <p:nvPr>
            <p:ph type="ftr"/>
          </p:nvPr>
        </p:nvSpPr>
        <p:spPr>
          <a:xfrm>
            <a:off x="0" y="0"/>
            <a:ext cx="360" cy="360"/>
          </a:xfrm>
          <a:prstGeom prst="rect">
            <a:avLst/>
          </a:prstGeom>
        </p:spPr>
        <p:txBody>
          <a:bodyPr bIns="45000" lIns="90000" rIns="90000" tIns="45000"/>
          <a:p>
            <a:endParaRPr/>
          </a:p>
        </p:txBody>
      </p:sp>
      <p:sp>
        <p:nvSpPr>
          <p:cNvPr id="44" name="PlaceHolder 5"/>
          <p:cNvSpPr>
            <a:spLocks noGrp="1"/>
          </p:cNvSpPr>
          <p:nvPr>
            <p:ph type="sldNum"/>
          </p:nvPr>
        </p:nvSpPr>
        <p:spPr>
          <a:xfrm>
            <a:off x="0" y="0"/>
            <a:ext cx="360" cy="360"/>
          </a:xfrm>
          <a:prstGeom prst="rect">
            <a:avLst/>
          </a:prstGeom>
        </p:spPr>
        <p:txBody>
          <a:bodyPr bIns="45000" lIns="90000" rIns="90000" tIns="45000"/>
          <a:p>
            <a:fld id="{5111F101-B141-4141-9151-A13131B1A1E1}" type="slidenum">
              <a:rPr lang="es-ES">
                <a:solidFill>
                  <a:srgbClr val="000000"/>
                </a:solidFill>
                <a:latin typeface="Garamond"/>
              </a:rPr>
              <a:t>&lt;número&gt;</a:t>
            </a:fld>
            <a:endParaRPr/>
          </a:p>
        </p:txBody>
      </p:sp>
      <p:pic>
        <p:nvPicPr>
          <p:cNvPr descr="" id="45" name="Picture 8"/>
          <p:cNvPicPr/>
          <p:nvPr/>
        </p:nvPicPr>
        <p:blipFill>
          <a:blip r:embed="rId3">
            <a:lum bright="-14000"/>
          </a:blip>
          <a:stretch>
            <a:fillRect/>
          </a:stretch>
        </p:blipFill>
        <p:spPr>
          <a:xfrm>
            <a:off x="0" y="1618560"/>
            <a:ext cx="9143640" cy="932400"/>
          </a:xfrm>
          <a:prstGeom prst="rect">
            <a:avLst/>
          </a:prstGeom>
        </p:spPr>
      </p:pic>
    </p:spTree>
  </p:cSld>
  <p:clrMap accent1="accent1" accent2="accent2" accent3="accent3" accent4="accent4" accent5="accent5" accent6="accent6" bg1="lt1" bg2="lt2" folHlink="folHlink" hlink="hlink" tx1="dk1" tx2="dk2"/>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8" name="TextShape 1"/>
          <p:cNvSpPr txBox="1"/>
          <p:nvPr/>
        </p:nvSpPr>
        <p:spPr>
          <a:xfrm>
            <a:off x="1371600" y="1859400"/>
            <a:ext cx="6400440" cy="1294920"/>
          </a:xfrm>
          <a:prstGeom prst="rect">
            <a:avLst/>
          </a:prstGeom>
        </p:spPr>
        <p:txBody>
          <a:bodyPr anchor="b"/>
          <a:p>
            <a:pPr algn="ctr"/>
            <a:r>
              <a:rPr lang="es-CO" sz="3600">
                <a:solidFill>
                  <a:srgbClr val="000000"/>
                </a:solidFill>
                <a:latin typeface="Garamond"/>
              </a:rPr>
              <a:t>RED ARGUMENTATIVA</a:t>
            </a:r>
            <a:endParaRPr/>
          </a:p>
        </p:txBody>
      </p:sp>
    </p:spTree>
  </p:cSld>
  <p:transition spd="slow">
    <p:push dir="d"/>
  </p:transition>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9" name="TextShape 1"/>
          <p:cNvSpPr txBox="1"/>
          <p:nvPr/>
        </p:nvSpPr>
        <p:spPr>
          <a:xfrm>
            <a:off x="1403640" y="1124640"/>
            <a:ext cx="6400440" cy="4077360"/>
          </a:xfrm>
          <a:prstGeom prst="rect">
            <a:avLst/>
          </a:prstGeom>
        </p:spPr>
        <p:txBody>
          <a:bodyPr anchor="b"/>
          <a:p>
            <a:pPr algn="ctr"/>
            <a:r>
              <a:rPr lang="es-CO" sz="2200">
                <a:solidFill>
                  <a:srgbClr val="000000"/>
                </a:solidFill>
                <a:latin typeface="Garamond"/>
              </a:rPr>
              <a:t>PRESENTADO POR:</a:t>
            </a:r>
            <a:r>
              <a:rPr lang="es-CO" sz="2200">
                <a:solidFill>
                  <a:srgbClr val="000000"/>
                </a:solidFill>
                <a:latin typeface="Garamond"/>
              </a:rPr>
              <a:t>
</a:t>
            </a:r>
            <a:r>
              <a:rPr lang="es-CO" sz="2200">
                <a:solidFill>
                  <a:srgbClr val="000000"/>
                </a:solidFill>
                <a:latin typeface="Garamond"/>
              </a:rPr>
              <a:t>CRISTIAN GONZALEZ LOZANO</a:t>
            </a:r>
            <a:r>
              <a:rPr lang="es-CO" sz="2200">
                <a:solidFill>
                  <a:srgbClr val="000000"/>
                </a:solidFill>
                <a:latin typeface="Garamond"/>
              </a:rPr>
              <a:t>
</a:t>
            </a:r>
            <a:r>
              <a:rPr lang="es-CO" sz="2200">
                <a:solidFill>
                  <a:srgbClr val="000000"/>
                </a:solidFill>
                <a:latin typeface="Garamond"/>
              </a:rPr>
              <a:t>JHON HOLGUIN MORALES</a:t>
            </a:r>
            <a:r>
              <a:rPr lang="es-CO" sz="2200">
                <a:solidFill>
                  <a:srgbClr val="000000"/>
                </a:solidFill>
                <a:latin typeface="Garamond"/>
              </a:rPr>
              <a:t>
</a:t>
            </a:r>
            <a:r>
              <a:rPr lang="es-CO" sz="2200">
                <a:solidFill>
                  <a:srgbClr val="000000"/>
                </a:solidFill>
                <a:latin typeface="Garamond"/>
              </a:rPr>
              <a:t>FRNACISCO MONTALVO </a:t>
            </a:r>
            <a:r>
              <a:rPr lang="es-CO" sz="2200">
                <a:solidFill>
                  <a:srgbClr val="000000"/>
                </a:solidFill>
                <a:latin typeface="Garamond"/>
              </a:rPr>
              <a:t>
</a:t>
            </a:r>
            <a:r>
              <a:rPr lang="es-CO" sz="2200">
                <a:solidFill>
                  <a:srgbClr val="000000"/>
                </a:solidFill>
                <a:latin typeface="Garamond"/>
              </a:rPr>
              <a:t>MAURICIO AGUADO</a:t>
            </a:r>
            <a:r>
              <a:rPr lang="es-CO" sz="2200">
                <a:solidFill>
                  <a:srgbClr val="000000"/>
                </a:solidFill>
                <a:latin typeface="Garamond"/>
              </a:rPr>
              <a:t>
</a:t>
            </a:r>
            <a:r>
              <a:rPr lang="es-CO" sz="2200">
                <a:solidFill>
                  <a:srgbClr val="000000"/>
                </a:solidFill>
                <a:latin typeface="Garamond"/>
              </a:rPr>
              <a:t>ALEX GARCIA ROMERO</a:t>
            </a:r>
            <a:r>
              <a:rPr lang="es-CO" sz="2200">
                <a:solidFill>
                  <a:srgbClr val="000000"/>
                </a:solidFill>
                <a:latin typeface="Garamond"/>
              </a:rPr>
              <a:t>
</a:t>
            </a:r>
            <a:r>
              <a:rPr lang="es-CO" sz="2200">
                <a:solidFill>
                  <a:srgbClr val="000000"/>
                </a:solidFill>
                <a:latin typeface="Garamond"/>
              </a:rPr>
              <a:t>
</a:t>
            </a:r>
            <a:r>
              <a:rPr lang="es-CO" sz="2200">
                <a:solidFill>
                  <a:srgbClr val="000000"/>
                </a:solidFill>
                <a:latin typeface="Garamond"/>
              </a:rPr>
              <a:t>DOCENTE:</a:t>
            </a:r>
            <a:r>
              <a:rPr lang="es-CO" sz="2200">
                <a:solidFill>
                  <a:srgbClr val="000000"/>
                </a:solidFill>
                <a:latin typeface="Garamond"/>
              </a:rPr>
              <a:t>
</a:t>
            </a:r>
            <a:r>
              <a:rPr lang="es-CO" sz="2200">
                <a:solidFill>
                  <a:srgbClr val="000000"/>
                </a:solidFill>
                <a:latin typeface="Garamond"/>
              </a:rPr>
              <a:t>JOSE CARRASQUILLA</a:t>
            </a:r>
            <a:r>
              <a:rPr lang="es-CO" sz="2200">
                <a:solidFill>
                  <a:srgbClr val="000000"/>
                </a:solidFill>
                <a:latin typeface="Garamond"/>
              </a:rPr>
              <a:t>
</a:t>
            </a:r>
            <a:r>
              <a:rPr lang="es-CO" sz="2200">
                <a:solidFill>
                  <a:srgbClr val="000000"/>
                </a:solidFill>
                <a:latin typeface="Garamond"/>
              </a:rPr>
              <a:t>
</a:t>
            </a:r>
            <a:r>
              <a:rPr lang="es-CO" sz="2200">
                <a:solidFill>
                  <a:srgbClr val="000000"/>
                </a:solidFill>
                <a:latin typeface="Garamond"/>
              </a:rPr>
              <a:t>GRADO: </a:t>
            </a:r>
            <a:r>
              <a:rPr lang="es-CO" sz="2200">
                <a:solidFill>
                  <a:srgbClr val="000000"/>
                </a:solidFill>
                <a:latin typeface="Garamond"/>
              </a:rPr>
              <a:t>
</a:t>
            </a:r>
            <a:r>
              <a:rPr lang="es-CO" sz="2200">
                <a:solidFill>
                  <a:srgbClr val="000000"/>
                </a:solidFill>
                <a:latin typeface="Garamond"/>
              </a:rPr>
              <a:t>10°A</a:t>
            </a:r>
            <a:r>
              <a:rPr lang="es-CO" sz="2200">
                <a:solidFill>
                  <a:srgbClr val="000000"/>
                </a:solidFill>
                <a:latin typeface="Garamond"/>
              </a:rPr>
              <a:t>
</a:t>
            </a:r>
            <a:r>
              <a:rPr lang="es-CO" sz="2200">
                <a:solidFill>
                  <a:srgbClr val="000000"/>
                </a:solidFill>
                <a:latin typeface="Garamond"/>
              </a:rPr>
              <a:t>
</a:t>
            </a:r>
            <a:r>
              <a:rPr lang="es-CO" sz="2200">
                <a:solidFill>
                  <a:srgbClr val="000000"/>
                </a:solidFill>
                <a:latin typeface="Garamond"/>
              </a:rPr>
              <a:t>institución. Educativa madre Amalia</a:t>
            </a:r>
            <a:r>
              <a:rPr lang="es-CO" sz="2200">
                <a:solidFill>
                  <a:srgbClr val="000000"/>
                </a:solidFill>
                <a:latin typeface="Garamond"/>
              </a:rPr>
              <a:t>
</a:t>
            </a:r>
            <a:r>
              <a:rPr lang="es-CO" sz="2200">
                <a:solidFill>
                  <a:srgbClr val="000000"/>
                </a:solidFill>
                <a:latin typeface="Garamond"/>
              </a:rPr>
              <a:t>
</a:t>
            </a:r>
            <a:r>
              <a:rPr lang="es-CO" sz="2200">
                <a:solidFill>
                  <a:srgbClr val="000000"/>
                </a:solidFill>
                <a:latin typeface="Garamond"/>
              </a:rPr>
              <a:t>sincelejo/sucre</a:t>
            </a:r>
            <a:endParaRPr/>
          </a:p>
        </p:txBody>
      </p:sp>
    </p:spTree>
  </p:cSld>
  <p:transition spd="slow">
    <p:randomBar dir="vert"/>
  </p:transition>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0" name="TextShape 1"/>
          <p:cNvSpPr txBox="1"/>
          <p:nvPr/>
        </p:nvSpPr>
        <p:spPr>
          <a:xfrm>
            <a:off x="1371600" y="1295280"/>
            <a:ext cx="6400440" cy="685440"/>
          </a:xfrm>
          <a:prstGeom prst="rect">
            <a:avLst/>
          </a:prstGeom>
        </p:spPr>
        <p:txBody>
          <a:bodyPr anchor="b"/>
          <a:p>
            <a:pPr algn="ctr"/>
            <a:r>
              <a:rPr lang="es-CO" sz="2000">
                <a:solidFill>
                  <a:srgbClr val="000000"/>
                </a:solidFill>
                <a:latin typeface="Garamond"/>
              </a:rPr>
              <a:t>Tabla de contenido</a:t>
            </a:r>
            <a:r>
              <a:rPr lang="es-CO" sz="2000">
                <a:solidFill>
                  <a:srgbClr val="000000"/>
                </a:solidFill>
                <a:latin typeface="Garamond"/>
              </a:rPr>
              <a:t>
</a:t>
            </a:r>
            <a:endParaRPr/>
          </a:p>
        </p:txBody>
      </p:sp>
      <p:sp>
        <p:nvSpPr>
          <p:cNvPr id="81" name="TextShape 2"/>
          <p:cNvSpPr txBox="1"/>
          <p:nvPr/>
        </p:nvSpPr>
        <p:spPr>
          <a:xfrm>
            <a:off x="1371600" y="2438280"/>
            <a:ext cx="6400440" cy="3047760"/>
          </a:xfrm>
          <a:prstGeom prst="rect">
            <a:avLst/>
          </a:prstGeom>
        </p:spPr>
        <p:txBody>
          <a:bodyPr/>
          <a:p>
            <a:pPr>
              <a:lnSpc>
                <a:spcPct val="150000"/>
              </a:lnSpc>
              <a:buFont charset="2" typeface="Wingdings"/>
              <a:buChar char=""/>
            </a:pPr>
            <a:r>
              <a:rPr lang="es-CO">
                <a:solidFill>
                  <a:srgbClr val="000000"/>
                </a:solidFill>
                <a:latin typeface="Garamond"/>
              </a:rPr>
              <a:t>                                                                           </a:t>
            </a:r>
            <a:endParaRPr/>
          </a:p>
          <a:p>
            <a:pPr>
              <a:lnSpc>
                <a:spcPct val="150000"/>
              </a:lnSpc>
              <a:buFont charset="2" typeface="Wingdings"/>
              <a:buChar char=""/>
            </a:pPr>
            <a:r>
              <a:rPr lang="es-CO">
                <a:solidFill>
                  <a:srgbClr val="000000"/>
                </a:solidFill>
                <a:latin typeface="Garamond"/>
              </a:rPr>
              <a:t>RED ARGUMENTATIVA(DEFINICION)………..pag 1</a:t>
            </a:r>
            <a:endParaRPr/>
          </a:p>
          <a:p>
            <a:pPr>
              <a:lnSpc>
                <a:spcPct val="150000"/>
              </a:lnSpc>
              <a:buFont charset="2" typeface="Wingdings"/>
              <a:buChar char=""/>
            </a:pPr>
            <a:r>
              <a:rPr lang="es-CO">
                <a:solidFill>
                  <a:srgbClr val="000000"/>
                </a:solidFill>
                <a:latin typeface="Garamond"/>
              </a:rPr>
              <a:t>COMO FORMO LA RED ARGUMENTATIVA…pag 2</a:t>
            </a:r>
            <a:endParaRPr/>
          </a:p>
          <a:p>
            <a:pPr>
              <a:lnSpc>
                <a:spcPct val="150000"/>
              </a:lnSpc>
            </a:pPr>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2" name="TextShape 1"/>
          <p:cNvSpPr txBox="1"/>
          <p:nvPr/>
        </p:nvSpPr>
        <p:spPr>
          <a:xfrm>
            <a:off x="1371600" y="1295280"/>
            <a:ext cx="6400440" cy="685440"/>
          </a:xfrm>
          <a:prstGeom prst="rect">
            <a:avLst/>
          </a:prstGeom>
        </p:spPr>
        <p:txBody>
          <a:bodyPr anchor="b"/>
          <a:p>
            <a:pPr algn="ctr"/>
            <a:r>
              <a:rPr lang="es-CO" sz="2400">
                <a:solidFill>
                  <a:srgbClr val="000000"/>
                </a:solidFill>
                <a:latin typeface="Garamond"/>
              </a:rPr>
              <a:t>definicion</a:t>
            </a:r>
            <a:endParaRPr/>
          </a:p>
        </p:txBody>
      </p:sp>
      <p:sp>
        <p:nvSpPr>
          <p:cNvPr id="83" name="TextShape 2"/>
          <p:cNvSpPr txBox="1"/>
          <p:nvPr/>
        </p:nvSpPr>
        <p:spPr>
          <a:xfrm>
            <a:off x="1371600" y="2438280"/>
            <a:ext cx="6400440" cy="3047760"/>
          </a:xfrm>
          <a:prstGeom prst="rect">
            <a:avLst/>
          </a:prstGeom>
        </p:spPr>
        <p:txBody>
          <a:bodyPr/>
          <a:p>
            <a:pPr>
              <a:lnSpc>
                <a:spcPct val="150000"/>
              </a:lnSpc>
              <a:buFont charset="2" typeface="Wingdings"/>
              <a:buChar char=""/>
            </a:pPr>
            <a:r>
              <a:rPr lang="es-CO">
                <a:solidFill>
                  <a:srgbClr val="000000"/>
                </a:solidFill>
                <a:latin typeface="Garamond"/>
              </a:rPr>
              <a:t>. Las redes argumentativas son el compuesto que ayuda a recuperar el marco conceptual de un texto. Se podría definir el marco conceptual como una serie de ideas o conceptos coherentes organizados de tal manera que sean fáciles de comunicar a los demás. </a:t>
            </a:r>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4" name="TextShape 1"/>
          <p:cNvSpPr txBox="1"/>
          <p:nvPr/>
        </p:nvSpPr>
        <p:spPr>
          <a:xfrm>
            <a:off x="1371600" y="1295280"/>
            <a:ext cx="6400440" cy="685440"/>
          </a:xfrm>
          <a:prstGeom prst="rect">
            <a:avLst/>
          </a:prstGeom>
        </p:spPr>
        <p:txBody>
          <a:bodyPr anchor="b"/>
          <a:p>
            <a:pPr algn="ctr"/>
            <a:r>
              <a:rPr lang="es-CO" sz="2400">
                <a:solidFill>
                  <a:srgbClr val="000000"/>
                </a:solidFill>
                <a:latin typeface="Garamond"/>
              </a:rPr>
              <a:t>Como formar una red argumentativa. </a:t>
            </a:r>
            <a:endParaRPr/>
          </a:p>
        </p:txBody>
      </p:sp>
      <p:sp>
        <p:nvSpPr>
          <p:cNvPr id="85" name="TextShape 2"/>
          <p:cNvSpPr txBox="1"/>
          <p:nvPr/>
        </p:nvSpPr>
        <p:spPr>
          <a:xfrm>
            <a:off x="1371600" y="2438280"/>
            <a:ext cx="6400440" cy="3047760"/>
          </a:xfrm>
          <a:prstGeom prst="rect">
            <a:avLst/>
          </a:prstGeom>
        </p:spPr>
        <p:txBody>
          <a:bodyPr/>
          <a:p>
            <a:pPr>
              <a:lnSpc>
                <a:spcPct val="150000"/>
              </a:lnSpc>
              <a:buFont charset="2" typeface="Wingdings"/>
              <a:buChar char=""/>
            </a:pPr>
            <a:r>
              <a:rPr lang="es-CO">
                <a:solidFill>
                  <a:srgbClr val="000000"/>
                </a:solidFill>
                <a:latin typeface="Garamond"/>
              </a:rPr>
              <a:t>se puede emplear modelo para mostrar de modo claro cómo se articulan los elementos esenciales de una argumentación. El esquema de tres términos "datos, ley de pasaje, conclusión" entre el centro de la argumentación, puede hacer argumentaciones secundarias. Se forma así una red argumentativa.</a:t>
            </a:r>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